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517D-2ABB-4FF3-9159-25D72D78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Refugee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1D10B-4057-43C3-8D08-71BBE003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Nathaniel Arnold | Ashley Overman | Basheer </a:t>
            </a:r>
            <a:r>
              <a:rPr lang="en-US" dirty="0" err="1"/>
              <a:t>Eljabaly</a:t>
            </a:r>
            <a:r>
              <a:rPr lang="en-US" dirty="0"/>
              <a:t> | Rishi Khanna</a:t>
            </a:r>
          </a:p>
        </p:txBody>
      </p:sp>
    </p:spTree>
    <p:extLst>
      <p:ext uri="{BB962C8B-B14F-4D97-AF65-F5344CB8AC3E}">
        <p14:creationId xmlns:p14="http://schemas.microsoft.com/office/powerpoint/2010/main" val="288445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0C6-92E8-4754-8FC6-72552EC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</a:t>
            </a:r>
            <a:r>
              <a:rPr lang="en-US" dirty="0" err="1"/>
              <a:t>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4DC2-959F-49DD-917C-F8FD44A3C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want to determine the probability of a refugee choosing a particular country for asylum, we chose a Poisson distribution</a:t>
            </a:r>
          </a:p>
          <a:p>
            <a:r>
              <a:rPr lang="en-US" dirty="0"/>
              <a:t>Applied to the same countries that were used for divergence of mean</a:t>
            </a:r>
          </a:p>
        </p:txBody>
      </p:sp>
    </p:spTree>
    <p:extLst>
      <p:ext uri="{BB962C8B-B14F-4D97-AF65-F5344CB8AC3E}">
        <p14:creationId xmlns:p14="http://schemas.microsoft.com/office/powerpoint/2010/main" val="92887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A0CD34-A03A-48D7-9D92-2650C47D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Distribution: Mexico and Armenia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53E7A-0E24-4552-849C-365710CA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1" t="37541" r="53908" b="24142"/>
          <a:stretch/>
        </p:blipFill>
        <p:spPr>
          <a:xfrm>
            <a:off x="1083075" y="2299316"/>
            <a:ext cx="4225771" cy="3908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A92AB-9EFE-49F6-8F16-6A97D3295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2" t="33528" r="53981" b="28414"/>
          <a:stretch/>
        </p:blipFill>
        <p:spPr>
          <a:xfrm>
            <a:off x="6507333" y="2349842"/>
            <a:ext cx="4225771" cy="38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C712-2321-4F03-A2D5-97985281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Distribution: Sri Lanka and Ukraine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0A925-A338-4681-9EDC-F66990DA6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27444" r="54126" b="34110"/>
          <a:stretch/>
        </p:blipFill>
        <p:spPr>
          <a:xfrm>
            <a:off x="967665" y="2110665"/>
            <a:ext cx="4350059" cy="4050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10AA0-6316-4379-92C7-0438862B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3138" r="53762" b="28544"/>
          <a:stretch/>
        </p:blipFill>
        <p:spPr>
          <a:xfrm>
            <a:off x="6525087" y="2017211"/>
            <a:ext cx="4465467" cy="41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5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2A35-1E20-45C3-8FE7-4AA05B67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distribution: Afghanistan and Iraq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EDF2-F1C6-40BD-9FBC-BB131EAB6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43754" r="50000" b="26343"/>
          <a:stretch/>
        </p:blipFill>
        <p:spPr>
          <a:xfrm>
            <a:off x="300686" y="2565645"/>
            <a:ext cx="4860711" cy="305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0BFBB-1359-45A5-AD42-5E7F4E181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29903" r="50000" b="39805"/>
          <a:stretch/>
        </p:blipFill>
        <p:spPr>
          <a:xfrm>
            <a:off x="6205492" y="2487967"/>
            <a:ext cx="5104660" cy="32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9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53BA-C3DB-4A23-B398-177F62EC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distribution: Somalia and Syria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958F-A0DB-4998-B46A-1396BEDFE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38835" r="50922" b="31003"/>
          <a:stretch/>
        </p:blipFill>
        <p:spPr>
          <a:xfrm>
            <a:off x="408371" y="2696591"/>
            <a:ext cx="4573762" cy="298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A9BC-01E6-41BD-A9FF-028D916D2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7" t="39320" r="50000" b="29968"/>
          <a:stretch/>
        </p:blipFill>
        <p:spPr>
          <a:xfrm>
            <a:off x="6578354" y="2696591"/>
            <a:ext cx="4669654" cy="30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68E4E-C1C7-4746-AEC1-687BBF991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6893" r="43277" b="21165"/>
          <a:stretch/>
        </p:blipFill>
        <p:spPr>
          <a:xfrm>
            <a:off x="923278" y="748308"/>
            <a:ext cx="4048218" cy="2870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DCC0A-490E-4453-A59B-188C78AB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7" t="26408" r="43858" b="32168"/>
          <a:stretch/>
        </p:blipFill>
        <p:spPr>
          <a:xfrm>
            <a:off x="7075504" y="762915"/>
            <a:ext cx="3986073" cy="2840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24699-B930-4161-8974-DC3EA02E7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2" t="26019" r="43204" b="32131"/>
          <a:stretch/>
        </p:blipFill>
        <p:spPr>
          <a:xfrm>
            <a:off x="4208016" y="3701989"/>
            <a:ext cx="4048218" cy="28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7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33E85-6C9B-4DAF-919F-EA2242BC9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1489" r="43277" b="36052"/>
          <a:stretch/>
        </p:blipFill>
        <p:spPr>
          <a:xfrm>
            <a:off x="363984" y="1562468"/>
            <a:ext cx="4918230" cy="3506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127CBC-4EAF-4237-8817-B4A3F349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9" t="26149" r="43713" b="31780"/>
          <a:stretch/>
        </p:blipFill>
        <p:spPr>
          <a:xfrm>
            <a:off x="6548760" y="1548621"/>
            <a:ext cx="4918229" cy="35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6004-CF0E-4BDC-A8E5-61F911A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6799-88C6-4621-A291-DFC8D2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picked a few countries to analyze using linear regression</a:t>
            </a:r>
          </a:p>
          <a:p>
            <a:r>
              <a:rPr lang="en-US" dirty="0"/>
              <a:t>Analyzed them alongside the food deficit data to determine if there was any relation to the food deficit and the number of people fleeing the country</a:t>
            </a:r>
          </a:p>
        </p:txBody>
      </p:sp>
    </p:spTree>
    <p:extLst>
      <p:ext uri="{BB962C8B-B14F-4D97-AF65-F5344CB8AC3E}">
        <p14:creationId xmlns:p14="http://schemas.microsoft.com/office/powerpoint/2010/main" val="159933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7E7-4396-431E-ACDE-E0F2F83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Mexico, Armenia, </a:t>
            </a:r>
            <a:r>
              <a:rPr lang="en-US" dirty="0" err="1"/>
              <a:t>sri</a:t>
            </a:r>
            <a:r>
              <a:rPr lang="en-US" dirty="0"/>
              <a:t>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7C805-56A9-4FE7-A233-4B8857258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6440" r="49175" b="50486"/>
          <a:stretch/>
        </p:blipFill>
        <p:spPr>
          <a:xfrm>
            <a:off x="1705993" y="1890944"/>
            <a:ext cx="3773010" cy="247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A8AE2-F139-42E2-9CB4-D9FAF00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9477" r="49175" b="17411"/>
          <a:stretch/>
        </p:blipFill>
        <p:spPr>
          <a:xfrm>
            <a:off x="6712997" y="1888176"/>
            <a:ext cx="3773010" cy="248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80200-DBF4-4778-97B9-A3BDE41D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0" t="36266" r="49150" b="30267"/>
          <a:stretch/>
        </p:blipFill>
        <p:spPr>
          <a:xfrm>
            <a:off x="4526280" y="4369103"/>
            <a:ext cx="341985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7083-7E94-4AFE-8D46-40DA265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A5-FC6F-41B6-B0B2-687FD167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refugee data (statistics and distribution) to correlate</a:t>
            </a:r>
          </a:p>
          <a:p>
            <a:pPr lvl="1"/>
            <a:r>
              <a:rPr lang="en-US" dirty="0"/>
              <a:t>Divergence of mean </a:t>
            </a:r>
          </a:p>
          <a:p>
            <a:pPr lvl="1"/>
            <a:r>
              <a:rPr lang="en-US" dirty="0" err="1"/>
              <a:t>Poission</a:t>
            </a:r>
            <a:r>
              <a:rPr lang="en-US" dirty="0"/>
              <a:t> distribution</a:t>
            </a:r>
          </a:p>
          <a:p>
            <a:r>
              <a:rPr lang="en-US" dirty="0"/>
              <a:t>Select a sample of countries (because there are many in the data set we’ve been working with) in specific to analyze</a:t>
            </a:r>
          </a:p>
          <a:p>
            <a:r>
              <a:rPr lang="en-US" dirty="0"/>
              <a:t>Further analysis to determine a major factor (food deficit) </a:t>
            </a:r>
          </a:p>
        </p:txBody>
      </p:sp>
    </p:spTree>
    <p:extLst>
      <p:ext uri="{BB962C8B-B14F-4D97-AF65-F5344CB8AC3E}">
        <p14:creationId xmlns:p14="http://schemas.microsoft.com/office/powerpoint/2010/main" val="242307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76EA-3FC2-4A56-B0A1-C72E015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of mean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2FC3-97BD-49DF-A66B-14E8D7AB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displayed with density plots and indicator lines for mean, median and standard deviation</a:t>
            </a:r>
          </a:p>
          <a:p>
            <a:r>
              <a:rPr lang="en-US" dirty="0"/>
              <a:t>In almost all countries chosen, the mean is greater than the median</a:t>
            </a:r>
          </a:p>
          <a:p>
            <a:pPr lvl="1"/>
            <a:r>
              <a:rPr lang="en-US" dirty="0"/>
              <a:t>Indicates right skewed data</a:t>
            </a:r>
          </a:p>
          <a:p>
            <a:pPr lvl="1"/>
            <a:r>
              <a:rPr lang="en-US" dirty="0"/>
              <a:t>Outliers to the right of the data </a:t>
            </a:r>
          </a:p>
        </p:txBody>
      </p:sp>
    </p:spTree>
    <p:extLst>
      <p:ext uri="{BB962C8B-B14F-4D97-AF65-F5344CB8AC3E}">
        <p14:creationId xmlns:p14="http://schemas.microsoft.com/office/powerpoint/2010/main" val="72269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D2AF-4C3B-42E9-B36A-67FBD8C1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Mexico													Armenia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B9B22-F868-4C61-B052-AECC650E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7087" r="35426" b="12751"/>
          <a:stretch/>
        </p:blipFill>
        <p:spPr>
          <a:xfrm>
            <a:off x="909926" y="1870113"/>
            <a:ext cx="4390043" cy="4132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87AAB-47BC-4408-835F-31D8E919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7" t="12039" r="35454" b="16505"/>
          <a:stretch/>
        </p:blipFill>
        <p:spPr>
          <a:xfrm>
            <a:off x="7273633" y="1959737"/>
            <a:ext cx="4160805" cy="40425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73D82-F4E7-4F60-A942-332791E55B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81906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FD4-39E1-4A4B-8791-8020FCB8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Sri </a:t>
            </a:r>
            <a:r>
              <a:rPr lang="en-US" dirty="0" err="1"/>
              <a:t>lanka</a:t>
            </a:r>
            <a:r>
              <a:rPr lang="en-US" dirty="0"/>
              <a:t>									</a:t>
            </a:r>
            <a:r>
              <a:rPr lang="en-US" dirty="0" err="1"/>
              <a:t>ukraine</a:t>
            </a:r>
            <a:r>
              <a:rPr lang="en-US" dirty="0"/>
              <a:t>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7D4FD-02C4-4F07-B039-4609BA91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14498" r="36170" b="14693"/>
          <a:stretch/>
        </p:blipFill>
        <p:spPr>
          <a:xfrm>
            <a:off x="1457861" y="1970595"/>
            <a:ext cx="3956855" cy="385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8C17D-E96B-48D7-9EA5-0162F66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9" t="13721" r="35341" b="15728"/>
          <a:stretch/>
        </p:blipFill>
        <p:spPr>
          <a:xfrm>
            <a:off x="6592885" y="2054520"/>
            <a:ext cx="3956854" cy="37700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6925A5-B2C3-4256-88D3-27D52F6CC8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0499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3DB2-32A8-40A6-A377-145DEFE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Divergence of mean</a:t>
            </a:r>
            <a:br>
              <a:rPr lang="en-US" dirty="0"/>
            </a:br>
            <a:r>
              <a:rPr lang="en-US" dirty="0"/>
              <a:t>	Afghanistan								 			</a:t>
            </a:r>
            <a:r>
              <a:rPr lang="en-US" dirty="0" err="1"/>
              <a:t>iraq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251F-2572-4576-A97D-DFC0CBDA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27314" r="33884" b="36828"/>
          <a:stretch/>
        </p:blipFill>
        <p:spPr>
          <a:xfrm>
            <a:off x="292963" y="2680895"/>
            <a:ext cx="5175680" cy="2459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A1123-47C9-4B10-BDD0-0651E501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5599" r="34538" b="28543"/>
          <a:stretch/>
        </p:blipFill>
        <p:spPr>
          <a:xfrm>
            <a:off x="6365909" y="2680895"/>
            <a:ext cx="5175680" cy="24591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F7E44B-058B-4DB6-8950-A1A0D93AD83E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09174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9FA-6F65-4A45-ACB0-091124C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Divergence of mean</a:t>
            </a:r>
            <a:br>
              <a:rPr lang="en-US" dirty="0"/>
            </a:br>
            <a:r>
              <a:rPr lang="en-US" dirty="0"/>
              <a:t>			Somalia 												</a:t>
            </a:r>
            <a:r>
              <a:rPr lang="en-US" dirty="0" err="1"/>
              <a:t>syria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68B6-C858-4989-8CAE-61BE50DB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5986" r="35413" b="27509"/>
          <a:stretch/>
        </p:blipFill>
        <p:spPr>
          <a:xfrm>
            <a:off x="142043" y="2556770"/>
            <a:ext cx="5371619" cy="2681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59A1F-2244-40DE-A39E-3C66AA6E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t="31586" r="34393" b="31910"/>
          <a:stretch/>
        </p:blipFill>
        <p:spPr>
          <a:xfrm>
            <a:off x="6474216" y="2752077"/>
            <a:ext cx="5131294" cy="25035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749646-5A36-475F-95A1-4E96062CFCA0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44355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507F6-50EC-4353-8AB5-4281338F7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3171" r="34903" b="37993"/>
          <a:stretch/>
        </p:blipFill>
        <p:spPr>
          <a:xfrm>
            <a:off x="363985" y="854476"/>
            <a:ext cx="5051394" cy="266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1B143E-9B55-479D-A130-832F690B1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33527" r="35340" b="27637"/>
          <a:stretch/>
        </p:blipFill>
        <p:spPr>
          <a:xfrm>
            <a:off x="6510290" y="958789"/>
            <a:ext cx="5051395" cy="2663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116F3-16BB-47D0-AE38-EA36BC6EE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6" t="32880" r="35049" b="28285"/>
          <a:stretch/>
        </p:blipFill>
        <p:spPr>
          <a:xfrm>
            <a:off x="3293616" y="3821835"/>
            <a:ext cx="5122416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63F3F-FAA5-4959-9E37-346C257C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6537" r="34684" b="34110"/>
          <a:stretch/>
        </p:blipFill>
        <p:spPr>
          <a:xfrm>
            <a:off x="239696" y="2166152"/>
            <a:ext cx="5131293" cy="269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959E-6BCD-4C06-AFAA-2546CB78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44272" r="35121" b="16375"/>
          <a:stretch/>
        </p:blipFill>
        <p:spPr>
          <a:xfrm>
            <a:off x="6161102" y="2352581"/>
            <a:ext cx="5131294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04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109</TotalTime>
  <Words>280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Gill Sans MT</vt:lpstr>
      <vt:lpstr>Wingdings 2</vt:lpstr>
      <vt:lpstr>Dividend</vt:lpstr>
      <vt:lpstr>World Refugee Forecast</vt:lpstr>
      <vt:lpstr>Goals accomplished</vt:lpstr>
      <vt:lpstr>Divergence of mean </vt:lpstr>
      <vt:lpstr> Divergence of Mean Mexico             Armenia</vt:lpstr>
      <vt:lpstr>Divergence of Mean Sri lanka         ukraine   </vt:lpstr>
      <vt:lpstr>        Divergence of mean  Afghanistan            iraq</vt:lpstr>
      <vt:lpstr>         Divergence of mean    Somalia             syria</vt:lpstr>
      <vt:lpstr>PowerPoint Presentation</vt:lpstr>
      <vt:lpstr>PowerPoint Presentation</vt:lpstr>
      <vt:lpstr>Statistical DIstribution</vt:lpstr>
      <vt:lpstr>Poisson Distribution: Mexico and Armenia </vt:lpstr>
      <vt:lpstr>Poisson Distribution: Sri Lanka and Ukraine</vt:lpstr>
      <vt:lpstr>Poisson distribution: Afghanistan and Iraq</vt:lpstr>
      <vt:lpstr>Poisson distribution: Somalia and Syria</vt:lpstr>
      <vt:lpstr>PowerPoint Presentation</vt:lpstr>
      <vt:lpstr>PowerPoint Presentation</vt:lpstr>
      <vt:lpstr>Linear regression</vt:lpstr>
      <vt:lpstr>Linear regression: Mexico, Armenia, sri lanka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Refugee Forecast</dc:title>
  <dc:creator>Ashley Overman</dc:creator>
  <cp:lastModifiedBy>Ashley Overman</cp:lastModifiedBy>
  <cp:revision>49</cp:revision>
  <dcterms:created xsi:type="dcterms:W3CDTF">2017-11-27T02:22:50Z</dcterms:created>
  <dcterms:modified xsi:type="dcterms:W3CDTF">2017-11-27T04:11:52Z</dcterms:modified>
</cp:coreProperties>
</file>